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127"/>
    <a:srgbClr val="CD4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398" y="11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98944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02748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1540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901100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655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989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487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410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899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5170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97592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167841"/>
            <a:ext cx="10515600" cy="5849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038400"/>
            <a:ext cx="10515600" cy="4642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910CE-47F2-4E96-9C0A-8681529CE30D}" type="datetimeFigureOut">
              <a:rPr lang="de-DE" smtClean="0"/>
              <a:t>14.07.2025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7214D-4B2B-4850-B7F1-58F79001FAC2}" type="slidenum">
              <a:rPr lang="de-DE" smtClean="0"/>
              <a:t>‹Nr.›</a:t>
            </a:fld>
            <a:endParaRPr lang="de-DE"/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79008"/>
            <a:ext cx="12192000" cy="1078992"/>
          </a:xfrm>
          <a:prstGeom prst="rect">
            <a:avLst/>
          </a:prstGeom>
        </p:spPr>
      </p:pic>
      <p:cxnSp>
        <p:nvCxnSpPr>
          <p:cNvPr id="8" name="Gerader Verbinder 7">
            <a:extLst>
              <a:ext uri="{FF2B5EF4-FFF2-40B4-BE49-F238E27FC236}">
                <a16:creationId xmlns:a16="http://schemas.microsoft.com/office/drawing/2014/main" id="{7B118EAE-D397-A409-8CB1-DD69038F4E18}"/>
              </a:ext>
            </a:extLst>
          </p:cNvPr>
          <p:cNvCxnSpPr>
            <a:cxnSpLocks/>
          </p:cNvCxnSpPr>
          <p:nvPr userDrawn="1"/>
        </p:nvCxnSpPr>
        <p:spPr>
          <a:xfrm>
            <a:off x="-56367" y="895611"/>
            <a:ext cx="12325611" cy="0"/>
          </a:xfrm>
          <a:prstGeom prst="line">
            <a:avLst/>
          </a:prstGeom>
          <a:ln w="57150">
            <a:solidFill>
              <a:srgbClr val="FF512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77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4" name="Grafi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Grafi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1120" y="3076925"/>
            <a:ext cx="2566416" cy="2566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578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BB89CF-E30F-9358-914C-7784B0DFA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AA7361E-C6E7-84ED-5514-79F2F26D74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6327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enutzerdefiniert 1">
      <a:majorFont>
        <a:latin typeface="Figtree SemiBold"/>
        <a:ea typeface=""/>
        <a:cs typeface=""/>
      </a:majorFont>
      <a:minorFont>
        <a:latin typeface="Figtre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Figtree</vt:lpstr>
      <vt:lpstr>Figtree SemiBold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Joanna Sutter</dc:creator>
  <cp:lastModifiedBy>Pascal Rietsch</cp:lastModifiedBy>
  <cp:revision>7</cp:revision>
  <dcterms:created xsi:type="dcterms:W3CDTF">2025-03-20T15:02:51Z</dcterms:created>
  <dcterms:modified xsi:type="dcterms:W3CDTF">2025-07-14T06:50:54Z</dcterms:modified>
</cp:coreProperties>
</file>