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00" d="100"/>
          <a:sy n="100" d="100"/>
        </p:scale>
        <p:origin x="1200" y="6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89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74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54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01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5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89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48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1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9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17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59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12583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2695074"/>
            <a:ext cx="10515600" cy="3481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10CE-47F2-4E96-9C0A-8681529CE30D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214D-4B2B-4850-B7F1-58F79001FAC2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7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57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4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1">
      <a:majorFont>
        <a:latin typeface="Figtree SemiBold"/>
        <a:ea typeface=""/>
        <a:cs typeface=""/>
      </a:majorFont>
      <a:minorFont>
        <a:latin typeface="Figtre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Figtree</vt:lpstr>
      <vt:lpstr>Figtree SemiBold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Joanna Sutter</dc:creator>
  <cp:lastModifiedBy>Pascal Rietsch</cp:lastModifiedBy>
  <cp:revision>5</cp:revision>
  <dcterms:created xsi:type="dcterms:W3CDTF">2025-03-20T15:02:51Z</dcterms:created>
  <dcterms:modified xsi:type="dcterms:W3CDTF">2025-03-27T14:45:58Z</dcterms:modified>
</cp:coreProperties>
</file>